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15119350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7D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01FE1AC-A8F4-4387-9BE0-33B95BEB857A}" v="2" dt="2023-11-12T20:16:31.16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4" autoAdjust="0"/>
    <p:restoredTop sz="94660"/>
  </p:normalViewPr>
  <p:slideViewPr>
    <p:cSldViewPr snapToGrid="0">
      <p:cViewPr varScale="1">
        <p:scale>
          <a:sx n="48" d="100"/>
          <a:sy n="48" d="100"/>
        </p:scale>
        <p:origin x="732" y="3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melie Dillenbeck" userId="68a0ceaef999da25" providerId="LiveId" clId="{C01FE1AC-A8F4-4387-9BE0-33B95BEB857A}"/>
    <pc:docChg chg="undo custSel modSld">
      <pc:chgData name="Emelie Dillenbeck" userId="68a0ceaef999da25" providerId="LiveId" clId="{C01FE1AC-A8F4-4387-9BE0-33B95BEB857A}" dt="2023-11-12T20:19:46.981" v="148" actId="20577"/>
      <pc:docMkLst>
        <pc:docMk/>
      </pc:docMkLst>
      <pc:sldChg chg="addSp delSp modSp mod">
        <pc:chgData name="Emelie Dillenbeck" userId="68a0ceaef999da25" providerId="LiveId" clId="{C01FE1AC-A8F4-4387-9BE0-33B95BEB857A}" dt="2023-11-12T20:19:46.981" v="148" actId="20577"/>
        <pc:sldMkLst>
          <pc:docMk/>
          <pc:sldMk cId="2479530847" sldId="256"/>
        </pc:sldMkLst>
        <pc:spChg chg="mod">
          <ac:chgData name="Emelie Dillenbeck" userId="68a0ceaef999da25" providerId="LiveId" clId="{C01FE1AC-A8F4-4387-9BE0-33B95BEB857A}" dt="2023-11-12T20:19:46.981" v="148" actId="20577"/>
          <ac:spMkLst>
            <pc:docMk/>
            <pc:sldMk cId="2479530847" sldId="256"/>
            <ac:spMk id="2" creationId="{BD7AECFC-0E64-52D0-9B90-39AC6A537FA9}"/>
          </ac:spMkLst>
        </pc:spChg>
        <pc:spChg chg="mod">
          <ac:chgData name="Emelie Dillenbeck" userId="68a0ceaef999da25" providerId="LiveId" clId="{C01FE1AC-A8F4-4387-9BE0-33B95BEB857A}" dt="2023-11-12T20:13:56.015" v="22" actId="790"/>
          <ac:spMkLst>
            <pc:docMk/>
            <pc:sldMk cId="2479530847" sldId="256"/>
            <ac:spMk id="6" creationId="{7ED45546-679C-51BF-BFB4-F9FE16438372}"/>
          </ac:spMkLst>
        </pc:spChg>
        <pc:spChg chg="mod">
          <ac:chgData name="Emelie Dillenbeck" userId="68a0ceaef999da25" providerId="LiveId" clId="{C01FE1AC-A8F4-4387-9BE0-33B95BEB857A}" dt="2023-11-12T20:15:42.884" v="29" actId="20577"/>
          <ac:spMkLst>
            <pc:docMk/>
            <pc:sldMk cId="2479530847" sldId="256"/>
            <ac:spMk id="8" creationId="{3F94A3B6-46B6-BEC7-74EA-6EEF7328418D}"/>
          </ac:spMkLst>
        </pc:spChg>
        <pc:spChg chg="mod">
          <ac:chgData name="Emelie Dillenbeck" userId="68a0ceaef999da25" providerId="LiveId" clId="{C01FE1AC-A8F4-4387-9BE0-33B95BEB857A}" dt="2023-11-12T20:15:45.854" v="30" actId="20577"/>
          <ac:spMkLst>
            <pc:docMk/>
            <pc:sldMk cId="2479530847" sldId="256"/>
            <ac:spMk id="9" creationId="{C099D386-037D-1151-66AB-6BD83567260C}"/>
          </ac:spMkLst>
        </pc:spChg>
        <pc:spChg chg="add mod">
          <ac:chgData name="Emelie Dillenbeck" userId="68a0ceaef999da25" providerId="LiveId" clId="{C01FE1AC-A8F4-4387-9BE0-33B95BEB857A}" dt="2023-11-12T20:16:47.655" v="66" actId="1076"/>
          <ac:spMkLst>
            <pc:docMk/>
            <pc:sldMk cId="2479530847" sldId="256"/>
            <ac:spMk id="12" creationId="{112CB427-36B6-875B-DC5D-3B409493E05A}"/>
          </ac:spMkLst>
        </pc:spChg>
        <pc:spChg chg="add mod">
          <ac:chgData name="Emelie Dillenbeck" userId="68a0ceaef999da25" providerId="LiveId" clId="{C01FE1AC-A8F4-4387-9BE0-33B95BEB857A}" dt="2023-11-12T20:16:55.872" v="67" actId="1076"/>
          <ac:spMkLst>
            <pc:docMk/>
            <pc:sldMk cId="2479530847" sldId="256"/>
            <ac:spMk id="19" creationId="{2EBB26D3-0DF5-973F-081A-3DF41F074A0F}"/>
          </ac:spMkLst>
        </pc:spChg>
        <pc:spChg chg="mod">
          <ac:chgData name="Emelie Dillenbeck" userId="68a0ceaef999da25" providerId="LiveId" clId="{C01FE1AC-A8F4-4387-9BE0-33B95BEB857A}" dt="2023-11-12T20:18:58.483" v="142" actId="20577"/>
          <ac:spMkLst>
            <pc:docMk/>
            <pc:sldMk cId="2479530847" sldId="256"/>
            <ac:spMk id="30" creationId="{11274B8E-1179-1C91-3D9A-075DE91E56C2}"/>
          </ac:spMkLst>
        </pc:spChg>
        <pc:spChg chg="mod">
          <ac:chgData name="Emelie Dillenbeck" userId="68a0ceaef999da25" providerId="LiveId" clId="{C01FE1AC-A8F4-4387-9BE0-33B95BEB857A}" dt="2023-11-12T20:16:10.621" v="60" actId="20577"/>
          <ac:spMkLst>
            <pc:docMk/>
            <pc:sldMk cId="2479530847" sldId="256"/>
            <ac:spMk id="40" creationId="{F600E6CD-049C-7CE3-1DAB-73B989E728ED}"/>
          </ac:spMkLst>
        </pc:spChg>
        <pc:spChg chg="del">
          <ac:chgData name="Emelie Dillenbeck" userId="68a0ceaef999da25" providerId="LiveId" clId="{C01FE1AC-A8F4-4387-9BE0-33B95BEB857A}" dt="2023-11-12T20:16:34.476" v="63" actId="478"/>
          <ac:spMkLst>
            <pc:docMk/>
            <pc:sldMk cId="2479530847" sldId="256"/>
            <ac:spMk id="41" creationId="{89BA1D14-F2FA-FFAD-A92D-8A7DA4D70FD1}"/>
          </ac:spMkLst>
        </pc:spChg>
        <pc:spChg chg="del">
          <ac:chgData name="Emelie Dillenbeck" userId="68a0ceaef999da25" providerId="LiveId" clId="{C01FE1AC-A8F4-4387-9BE0-33B95BEB857A}" dt="2023-11-12T20:16:37.475" v="64" actId="478"/>
          <ac:spMkLst>
            <pc:docMk/>
            <pc:sldMk cId="2479530847" sldId="256"/>
            <ac:spMk id="42" creationId="{243949EE-254B-B0E8-4087-2A49C1A79640}"/>
          </ac:spMkLst>
        </pc:spChg>
      </pc:sldChg>
    </pc:docChg>
  </pc:docChgLst>
  <pc:docChgLst>
    <pc:chgData name="Emelie Dillenbeck" userId="68a0ceaef999da25" providerId="LiveId" clId="{695FC6AA-4FD1-49DE-993E-52D1ABD006F4}"/>
    <pc:docChg chg="undo custSel delSld modSld">
      <pc:chgData name="Emelie Dillenbeck" userId="68a0ceaef999da25" providerId="LiveId" clId="{695FC6AA-4FD1-49DE-993E-52D1ABD006F4}" dt="2023-11-06T19:03:53.940" v="2623" actId="164"/>
      <pc:docMkLst>
        <pc:docMk/>
      </pc:docMkLst>
      <pc:sldChg chg="addSp delSp modSp mod setBg">
        <pc:chgData name="Emelie Dillenbeck" userId="68a0ceaef999da25" providerId="LiveId" clId="{695FC6AA-4FD1-49DE-993E-52D1ABD006F4}" dt="2023-11-06T19:03:53.940" v="2623" actId="164"/>
        <pc:sldMkLst>
          <pc:docMk/>
          <pc:sldMk cId="2479530847" sldId="256"/>
        </pc:sldMkLst>
        <pc:spChg chg="mod topLvl">
          <ac:chgData name="Emelie Dillenbeck" userId="68a0ceaef999da25" providerId="LiveId" clId="{695FC6AA-4FD1-49DE-993E-52D1ABD006F4}" dt="2023-11-06T19:03:53.940" v="2623" actId="164"/>
          <ac:spMkLst>
            <pc:docMk/>
            <pc:sldMk cId="2479530847" sldId="256"/>
            <ac:spMk id="3" creationId="{02704372-0D50-D1AF-908B-536C7F0D1031}"/>
          </ac:spMkLst>
        </pc:spChg>
        <pc:spChg chg="mod topLvl">
          <ac:chgData name="Emelie Dillenbeck" userId="68a0ceaef999da25" providerId="LiveId" clId="{695FC6AA-4FD1-49DE-993E-52D1ABD006F4}" dt="2023-10-18T09:00:01.808" v="2405" actId="14100"/>
          <ac:spMkLst>
            <pc:docMk/>
            <pc:sldMk cId="2479530847" sldId="256"/>
            <ac:spMk id="6" creationId="{7ED45546-679C-51BF-BFB4-F9FE16438372}"/>
          </ac:spMkLst>
        </pc:spChg>
        <pc:spChg chg="mod topLvl">
          <ac:chgData name="Emelie Dillenbeck" userId="68a0ceaef999da25" providerId="LiveId" clId="{695FC6AA-4FD1-49DE-993E-52D1ABD006F4}" dt="2023-10-18T08:59:14.276" v="2400" actId="164"/>
          <ac:spMkLst>
            <pc:docMk/>
            <pc:sldMk cId="2479530847" sldId="256"/>
            <ac:spMk id="8" creationId="{3F94A3B6-46B6-BEC7-74EA-6EEF7328418D}"/>
          </ac:spMkLst>
        </pc:spChg>
        <pc:spChg chg="mod topLvl">
          <ac:chgData name="Emelie Dillenbeck" userId="68a0ceaef999da25" providerId="LiveId" clId="{695FC6AA-4FD1-49DE-993E-52D1ABD006F4}" dt="2023-10-18T08:59:14.276" v="2400" actId="164"/>
          <ac:spMkLst>
            <pc:docMk/>
            <pc:sldMk cId="2479530847" sldId="256"/>
            <ac:spMk id="9" creationId="{C099D386-037D-1151-66AB-6BD83567260C}"/>
          </ac:spMkLst>
        </pc:spChg>
        <pc:spChg chg="mod topLvl">
          <ac:chgData name="Emelie Dillenbeck" userId="68a0ceaef999da25" providerId="LiveId" clId="{695FC6AA-4FD1-49DE-993E-52D1ABD006F4}" dt="2023-10-31T09:04:50.283" v="2459" actId="164"/>
          <ac:spMkLst>
            <pc:docMk/>
            <pc:sldMk cId="2479530847" sldId="256"/>
            <ac:spMk id="13" creationId="{1182F3ED-7C55-58B5-A8B2-857AF68F9423}"/>
          </ac:spMkLst>
        </pc:spChg>
        <pc:spChg chg="mod topLvl">
          <ac:chgData name="Emelie Dillenbeck" userId="68a0ceaef999da25" providerId="LiveId" clId="{695FC6AA-4FD1-49DE-993E-52D1ABD006F4}" dt="2023-10-31T09:04:50.283" v="2459" actId="164"/>
          <ac:spMkLst>
            <pc:docMk/>
            <pc:sldMk cId="2479530847" sldId="256"/>
            <ac:spMk id="14" creationId="{40D87CFC-5618-F88C-F0C9-C9181394884B}"/>
          </ac:spMkLst>
        </pc:spChg>
        <pc:spChg chg="mod topLvl">
          <ac:chgData name="Emelie Dillenbeck" userId="68a0ceaef999da25" providerId="LiveId" clId="{695FC6AA-4FD1-49DE-993E-52D1ABD006F4}" dt="2023-11-06T19:03:53.940" v="2623" actId="164"/>
          <ac:spMkLst>
            <pc:docMk/>
            <pc:sldMk cId="2479530847" sldId="256"/>
            <ac:spMk id="17" creationId="{7B051363-977E-2147-5378-E8AC6FACAFDA}"/>
          </ac:spMkLst>
        </pc:spChg>
        <pc:spChg chg="mod topLvl">
          <ac:chgData name="Emelie Dillenbeck" userId="68a0ceaef999da25" providerId="LiveId" clId="{695FC6AA-4FD1-49DE-993E-52D1ABD006F4}" dt="2023-11-06T19:03:53.940" v="2623" actId="164"/>
          <ac:spMkLst>
            <pc:docMk/>
            <pc:sldMk cId="2479530847" sldId="256"/>
            <ac:spMk id="18" creationId="{8CD7D507-788C-F065-B499-8FEDCD604327}"/>
          </ac:spMkLst>
        </pc:spChg>
        <pc:spChg chg="mod">
          <ac:chgData name="Emelie Dillenbeck" userId="68a0ceaef999da25" providerId="LiveId" clId="{695FC6AA-4FD1-49DE-993E-52D1ABD006F4}" dt="2023-10-10T07:43:57.591" v="786" actId="1076"/>
          <ac:spMkLst>
            <pc:docMk/>
            <pc:sldMk cId="2479530847" sldId="256"/>
            <ac:spMk id="20" creationId="{DD3EB2E2-4B0D-B0A0-1BEE-7A0E4BD6ADD0}"/>
          </ac:spMkLst>
        </pc:spChg>
        <pc:spChg chg="mod">
          <ac:chgData name="Emelie Dillenbeck" userId="68a0ceaef999da25" providerId="LiveId" clId="{695FC6AA-4FD1-49DE-993E-52D1ABD006F4}" dt="2023-10-10T07:42:54.351" v="780"/>
          <ac:spMkLst>
            <pc:docMk/>
            <pc:sldMk cId="2479530847" sldId="256"/>
            <ac:spMk id="25" creationId="{BEF9D9BA-CF46-7A4A-5CA2-018870F5B410}"/>
          </ac:spMkLst>
        </pc:spChg>
        <pc:spChg chg="mod">
          <ac:chgData name="Emelie Dillenbeck" userId="68a0ceaef999da25" providerId="LiveId" clId="{695FC6AA-4FD1-49DE-993E-52D1ABD006F4}" dt="2023-10-10T07:42:54.351" v="780"/>
          <ac:spMkLst>
            <pc:docMk/>
            <pc:sldMk cId="2479530847" sldId="256"/>
            <ac:spMk id="26" creationId="{65C0A6BB-82BC-0683-A393-3DCA1C2FA2DF}"/>
          </ac:spMkLst>
        </pc:spChg>
        <pc:spChg chg="add mod topLvl">
          <ac:chgData name="Emelie Dillenbeck" userId="68a0ceaef999da25" providerId="LiveId" clId="{695FC6AA-4FD1-49DE-993E-52D1ABD006F4}" dt="2023-11-06T12:32:05.912" v="2551" actId="20578"/>
          <ac:spMkLst>
            <pc:docMk/>
            <pc:sldMk cId="2479530847" sldId="256"/>
            <ac:spMk id="28" creationId="{B15FA6B6-3F8F-6216-BDEC-A32B1E142565}"/>
          </ac:spMkLst>
        </pc:spChg>
        <pc:spChg chg="add del mod">
          <ac:chgData name="Emelie Dillenbeck" userId="68a0ceaef999da25" providerId="LiveId" clId="{695FC6AA-4FD1-49DE-993E-52D1ABD006F4}" dt="2023-10-10T07:47:04.871" v="797"/>
          <ac:spMkLst>
            <pc:docMk/>
            <pc:sldMk cId="2479530847" sldId="256"/>
            <ac:spMk id="29" creationId="{0BFCB620-D0F2-E4A3-4D5C-1FD51B751C3D}"/>
          </ac:spMkLst>
        </pc:spChg>
        <pc:spChg chg="add mod topLvl">
          <ac:chgData name="Emelie Dillenbeck" userId="68a0ceaef999da25" providerId="LiveId" clId="{695FC6AA-4FD1-49DE-993E-52D1ABD006F4}" dt="2023-11-06T12:33:41.292" v="2620" actId="20577"/>
          <ac:spMkLst>
            <pc:docMk/>
            <pc:sldMk cId="2479530847" sldId="256"/>
            <ac:spMk id="30" creationId="{11274B8E-1179-1C91-3D9A-075DE91E56C2}"/>
          </ac:spMkLst>
        </pc:spChg>
        <pc:spChg chg="add mod topLvl">
          <ac:chgData name="Emelie Dillenbeck" userId="68a0ceaef999da25" providerId="LiveId" clId="{695FC6AA-4FD1-49DE-993E-52D1ABD006F4}" dt="2023-11-06T19:03:23.252" v="2622" actId="164"/>
          <ac:spMkLst>
            <pc:docMk/>
            <pc:sldMk cId="2479530847" sldId="256"/>
            <ac:spMk id="34" creationId="{9BA8600C-151C-67E5-4DB3-D64E2FFB13BB}"/>
          </ac:spMkLst>
        </pc:spChg>
        <pc:spChg chg="add mod topLvl">
          <ac:chgData name="Emelie Dillenbeck" userId="68a0ceaef999da25" providerId="LiveId" clId="{695FC6AA-4FD1-49DE-993E-52D1ABD006F4}" dt="2023-11-06T19:03:23.252" v="2622" actId="164"/>
          <ac:spMkLst>
            <pc:docMk/>
            <pc:sldMk cId="2479530847" sldId="256"/>
            <ac:spMk id="35" creationId="{B12D6DDC-CC45-A7C5-77E1-D73F98BBD694}"/>
          </ac:spMkLst>
        </pc:spChg>
        <pc:spChg chg="add mod">
          <ac:chgData name="Emelie Dillenbeck" userId="68a0ceaef999da25" providerId="LiveId" clId="{695FC6AA-4FD1-49DE-993E-52D1ABD006F4}" dt="2023-10-18T08:41:43.013" v="1940" actId="164"/>
          <ac:spMkLst>
            <pc:docMk/>
            <pc:sldMk cId="2479530847" sldId="256"/>
            <ac:spMk id="39" creationId="{6D35571E-9E69-9B04-5547-200919884402}"/>
          </ac:spMkLst>
        </pc:spChg>
        <pc:spChg chg="add mod">
          <ac:chgData name="Emelie Dillenbeck" userId="68a0ceaef999da25" providerId="LiveId" clId="{695FC6AA-4FD1-49DE-993E-52D1ABD006F4}" dt="2023-10-18T09:04:23.025" v="2458" actId="20577"/>
          <ac:spMkLst>
            <pc:docMk/>
            <pc:sldMk cId="2479530847" sldId="256"/>
            <ac:spMk id="40" creationId="{F600E6CD-049C-7CE3-1DAB-73B989E728ED}"/>
          </ac:spMkLst>
        </pc:spChg>
        <pc:spChg chg="add mod">
          <ac:chgData name="Emelie Dillenbeck" userId="68a0ceaef999da25" providerId="LiveId" clId="{695FC6AA-4FD1-49DE-993E-52D1ABD006F4}" dt="2023-11-01T09:21:48.701" v="2498" actId="20577"/>
          <ac:spMkLst>
            <pc:docMk/>
            <pc:sldMk cId="2479530847" sldId="256"/>
            <ac:spMk id="41" creationId="{89BA1D14-F2FA-FFAD-A92D-8A7DA4D70FD1}"/>
          </ac:spMkLst>
        </pc:spChg>
        <pc:spChg chg="add mod">
          <ac:chgData name="Emelie Dillenbeck" userId="68a0ceaef999da25" providerId="LiveId" clId="{695FC6AA-4FD1-49DE-993E-52D1ABD006F4}" dt="2023-11-01T09:23:01.358" v="2544" actId="1038"/>
          <ac:spMkLst>
            <pc:docMk/>
            <pc:sldMk cId="2479530847" sldId="256"/>
            <ac:spMk id="42" creationId="{243949EE-254B-B0E8-4087-2A49C1A79640}"/>
          </ac:spMkLst>
        </pc:spChg>
        <pc:grpChg chg="add del mod">
          <ac:chgData name="Emelie Dillenbeck" userId="68a0ceaef999da25" providerId="LiveId" clId="{695FC6AA-4FD1-49DE-993E-52D1ABD006F4}" dt="2023-10-16T09:45:56.774" v="1690" actId="165"/>
          <ac:grpSpMkLst>
            <pc:docMk/>
            <pc:sldMk cId="2479530847" sldId="256"/>
            <ac:grpSpMk id="2" creationId="{71E93578-7C52-D8C4-B0CD-C3EF9499BC6E}"/>
          </ac:grpSpMkLst>
        </pc:grpChg>
        <pc:grpChg chg="add del mod">
          <ac:chgData name="Emelie Dillenbeck" userId="68a0ceaef999da25" providerId="LiveId" clId="{695FC6AA-4FD1-49DE-993E-52D1ABD006F4}" dt="2023-11-06T19:03:14.815" v="2621" actId="165"/>
          <ac:grpSpMkLst>
            <pc:docMk/>
            <pc:sldMk cId="2479530847" sldId="256"/>
            <ac:grpSpMk id="2" creationId="{B4AC1E4C-3E65-12D8-1044-3AD8DD171334}"/>
          </ac:grpSpMkLst>
        </pc:grpChg>
        <pc:grpChg chg="add del mod">
          <ac:chgData name="Emelie Dillenbeck" userId="68a0ceaef999da25" providerId="LiveId" clId="{695FC6AA-4FD1-49DE-993E-52D1ABD006F4}" dt="2023-10-18T08:53:56.954" v="2227" actId="165"/>
          <ac:grpSpMkLst>
            <pc:docMk/>
            <pc:sldMk cId="2479530847" sldId="256"/>
            <ac:grpSpMk id="4" creationId="{4E384401-7D44-7679-7548-623A2D5B44C8}"/>
          </ac:grpSpMkLst>
        </pc:grpChg>
        <pc:grpChg chg="add del mod">
          <ac:chgData name="Emelie Dillenbeck" userId="68a0ceaef999da25" providerId="LiveId" clId="{695FC6AA-4FD1-49DE-993E-52D1ABD006F4}" dt="2023-10-10T07:05:28.773" v="14" actId="165"/>
          <ac:grpSpMkLst>
            <pc:docMk/>
            <pc:sldMk cId="2479530847" sldId="256"/>
            <ac:grpSpMk id="4" creationId="{56F2D0F5-B9CD-9464-ED67-B9B4CC4AC539}"/>
          </ac:grpSpMkLst>
        </pc:grpChg>
        <pc:grpChg chg="add mod">
          <ac:chgData name="Emelie Dillenbeck" userId="68a0ceaef999da25" providerId="LiveId" clId="{695FC6AA-4FD1-49DE-993E-52D1ABD006F4}" dt="2023-10-31T09:04:50.283" v="2459" actId="164"/>
          <ac:grpSpMkLst>
            <pc:docMk/>
            <pc:sldMk cId="2479530847" sldId="256"/>
            <ac:grpSpMk id="4" creationId="{87402A31-B833-43B1-4A50-1673FB6D9078}"/>
          </ac:grpSpMkLst>
        </pc:grpChg>
        <pc:grpChg chg="add del mod topLvl">
          <ac:chgData name="Emelie Dillenbeck" userId="68a0ceaef999da25" providerId="LiveId" clId="{695FC6AA-4FD1-49DE-993E-52D1ABD006F4}" dt="2023-10-16T09:48:53.486" v="1741" actId="165"/>
          <ac:grpSpMkLst>
            <pc:docMk/>
            <pc:sldMk cId="2479530847" sldId="256"/>
            <ac:grpSpMk id="7" creationId="{BF4C9DBE-6EDC-15BB-99FF-0A3C3E2A0BC0}"/>
          </ac:grpSpMkLst>
        </pc:grpChg>
        <pc:grpChg chg="add mod">
          <ac:chgData name="Emelie Dillenbeck" userId="68a0ceaef999da25" providerId="LiveId" clId="{695FC6AA-4FD1-49DE-993E-52D1ABD006F4}" dt="2023-10-18T09:02:04.386" v="2407" actId="1035"/>
          <ac:grpSpMkLst>
            <pc:docMk/>
            <pc:sldMk cId="2479530847" sldId="256"/>
            <ac:grpSpMk id="10" creationId="{619CD6B8-4C0C-713C-7A28-8C0CE4D85AA0}"/>
          </ac:grpSpMkLst>
        </pc:grpChg>
        <pc:grpChg chg="add mod">
          <ac:chgData name="Emelie Dillenbeck" userId="68a0ceaef999da25" providerId="LiveId" clId="{695FC6AA-4FD1-49DE-993E-52D1ABD006F4}" dt="2023-11-06T19:03:23.252" v="2622" actId="164"/>
          <ac:grpSpMkLst>
            <pc:docMk/>
            <pc:sldMk cId="2479530847" sldId="256"/>
            <ac:grpSpMk id="12" creationId="{595C4F7A-DD7C-C0E3-F8F2-E2B6679BCAA2}"/>
          </ac:grpSpMkLst>
        </pc:grpChg>
        <pc:grpChg chg="add del mod">
          <ac:chgData name="Emelie Dillenbeck" userId="68a0ceaef999da25" providerId="LiveId" clId="{695FC6AA-4FD1-49DE-993E-52D1ABD006F4}" dt="2023-10-18T08:35:25.441" v="1823" actId="165"/>
          <ac:grpSpMkLst>
            <pc:docMk/>
            <pc:sldMk cId="2479530847" sldId="256"/>
            <ac:grpSpMk id="12" creationId="{E80B232F-1E9C-3B60-A3E3-BFD091AD5E84}"/>
          </ac:grpSpMkLst>
        </pc:grpChg>
        <pc:grpChg chg="add mod">
          <ac:chgData name="Emelie Dillenbeck" userId="68a0ceaef999da25" providerId="LiveId" clId="{695FC6AA-4FD1-49DE-993E-52D1ABD006F4}" dt="2023-11-06T19:03:53.940" v="2623" actId="164"/>
          <ac:grpSpMkLst>
            <pc:docMk/>
            <pc:sldMk cId="2479530847" sldId="256"/>
            <ac:grpSpMk id="15" creationId="{4406A2CA-3328-F29B-32FE-B5C24711A512}"/>
          </ac:grpSpMkLst>
        </pc:grpChg>
        <pc:grpChg chg="add del mod">
          <ac:chgData name="Emelie Dillenbeck" userId="68a0ceaef999da25" providerId="LiveId" clId="{695FC6AA-4FD1-49DE-993E-52D1ABD006F4}" dt="2023-10-18T08:33:06.072" v="1803" actId="165"/>
          <ac:grpSpMkLst>
            <pc:docMk/>
            <pc:sldMk cId="2479530847" sldId="256"/>
            <ac:grpSpMk id="15" creationId="{8691004E-06D6-5B4C-EF95-1A2381319E3C}"/>
          </ac:grpSpMkLst>
        </pc:grpChg>
        <pc:grpChg chg="add del mod">
          <ac:chgData name="Emelie Dillenbeck" userId="68a0ceaef999da25" providerId="LiveId" clId="{695FC6AA-4FD1-49DE-993E-52D1ABD006F4}" dt="2023-10-10T07:44:10.063" v="787" actId="478"/>
          <ac:grpSpMkLst>
            <pc:docMk/>
            <pc:sldMk cId="2479530847" sldId="256"/>
            <ac:grpSpMk id="16" creationId="{C75B6F54-6A81-F1B8-781A-DF238210CC38}"/>
          </ac:grpSpMkLst>
        </pc:grpChg>
        <pc:grpChg chg="add del mod">
          <ac:chgData name="Emelie Dillenbeck" userId="68a0ceaef999da25" providerId="LiveId" clId="{695FC6AA-4FD1-49DE-993E-52D1ABD006F4}" dt="2023-10-18T08:58:58.497" v="2398" actId="165"/>
          <ac:grpSpMkLst>
            <pc:docMk/>
            <pc:sldMk cId="2479530847" sldId="256"/>
            <ac:grpSpMk id="19" creationId="{577A996B-A319-72F7-E100-250029537FD5}"/>
          </ac:grpSpMkLst>
        </pc:grpChg>
        <pc:grpChg chg="add mod">
          <ac:chgData name="Emelie Dillenbeck" userId="68a0ceaef999da25" providerId="LiveId" clId="{695FC6AA-4FD1-49DE-993E-52D1ABD006F4}" dt="2023-10-18T08:59:31.312" v="2402" actId="554"/>
          <ac:grpSpMkLst>
            <pc:docMk/>
            <pc:sldMk cId="2479530847" sldId="256"/>
            <ac:grpSpMk id="21" creationId="{E953970C-B40A-D2E5-2820-E4E583A2198F}"/>
          </ac:grpSpMkLst>
        </pc:grpChg>
        <pc:grpChg chg="add mod">
          <ac:chgData name="Emelie Dillenbeck" userId="68a0ceaef999da25" providerId="LiveId" clId="{695FC6AA-4FD1-49DE-993E-52D1ABD006F4}" dt="2023-11-06T12:32:05.912" v="2551" actId="20578"/>
          <ac:grpSpMkLst>
            <pc:docMk/>
            <pc:sldMk cId="2479530847" sldId="256"/>
            <ac:grpSpMk id="22" creationId="{67DEB25F-F31E-2864-BDA9-A73954362495}"/>
          </ac:grpSpMkLst>
        </pc:grpChg>
        <pc:grpChg chg="mod">
          <ac:chgData name="Emelie Dillenbeck" userId="68a0ceaef999da25" providerId="LiveId" clId="{695FC6AA-4FD1-49DE-993E-52D1ABD006F4}" dt="2023-10-10T07:42:54.351" v="780"/>
          <ac:grpSpMkLst>
            <pc:docMk/>
            <pc:sldMk cId="2479530847" sldId="256"/>
            <ac:grpSpMk id="23" creationId="{835A42D4-1221-0C0F-F61D-20F003BFA6E1}"/>
          </ac:grpSpMkLst>
        </pc:grpChg>
        <pc:grpChg chg="add del mod">
          <ac:chgData name="Emelie Dillenbeck" userId="68a0ceaef999da25" providerId="LiveId" clId="{695FC6AA-4FD1-49DE-993E-52D1ABD006F4}" dt="2023-10-18T08:33:50.494" v="1813" actId="165"/>
          <ac:grpSpMkLst>
            <pc:docMk/>
            <pc:sldMk cId="2479530847" sldId="256"/>
            <ac:grpSpMk id="36" creationId="{281FE530-23B0-5669-AB8B-42256CE68324}"/>
          </ac:grpSpMkLst>
        </pc:grpChg>
        <pc:grpChg chg="add del mod">
          <ac:chgData name="Emelie Dillenbeck" userId="68a0ceaef999da25" providerId="LiveId" clId="{695FC6AA-4FD1-49DE-993E-52D1ABD006F4}" dt="2023-10-18T08:34:09.252" v="1816" actId="165"/>
          <ac:grpSpMkLst>
            <pc:docMk/>
            <pc:sldMk cId="2479530847" sldId="256"/>
            <ac:grpSpMk id="37" creationId="{1FC5DEE0-6FED-9FCC-13E1-49B76919F147}"/>
          </ac:grpSpMkLst>
        </pc:grpChg>
        <pc:picChg chg="add del mod">
          <ac:chgData name="Emelie Dillenbeck" userId="68a0ceaef999da25" providerId="LiveId" clId="{695FC6AA-4FD1-49DE-993E-52D1ABD006F4}" dt="2023-10-10T07:42:29.469" v="778" actId="478"/>
          <ac:picMkLst>
            <pc:docMk/>
            <pc:sldMk cId="2479530847" sldId="256"/>
            <ac:picMk id="3" creationId="{2E457A67-C183-98E5-032B-BB785FA4AB5C}"/>
          </ac:picMkLst>
        </pc:picChg>
        <pc:picChg chg="del mod topLvl">
          <ac:chgData name="Emelie Dillenbeck" userId="68a0ceaef999da25" providerId="LiveId" clId="{695FC6AA-4FD1-49DE-993E-52D1ABD006F4}" dt="2023-10-17T15:56:21.577" v="1776" actId="478"/>
          <ac:picMkLst>
            <pc:docMk/>
            <pc:sldMk cId="2479530847" sldId="256"/>
            <ac:picMk id="4" creationId="{C984BB4D-50C1-DE85-79F1-18AC638D770C}"/>
          </ac:picMkLst>
        </pc:picChg>
        <pc:picChg chg="mod">
          <ac:chgData name="Emelie Dillenbeck" userId="68a0ceaef999da25" providerId="LiveId" clId="{695FC6AA-4FD1-49DE-993E-52D1ABD006F4}" dt="2023-10-10T08:06:24.648" v="1348" actId="12788"/>
          <ac:picMkLst>
            <pc:docMk/>
            <pc:sldMk cId="2479530847" sldId="256"/>
            <ac:picMk id="5" creationId="{31E58A3F-70A9-961B-9B79-79D9F792862A}"/>
          </ac:picMkLst>
        </pc:picChg>
        <pc:picChg chg="del mod">
          <ac:chgData name="Emelie Dillenbeck" userId="68a0ceaef999da25" providerId="LiveId" clId="{695FC6AA-4FD1-49DE-993E-52D1ABD006F4}" dt="2023-10-10T07:42:31.205" v="779" actId="478"/>
          <ac:picMkLst>
            <pc:docMk/>
            <pc:sldMk cId="2479530847" sldId="256"/>
            <ac:picMk id="7" creationId="{3C421A55-165A-5898-E39F-E2B686D388DA}"/>
          </ac:picMkLst>
        </pc:picChg>
        <pc:picChg chg="add mod topLvl">
          <ac:chgData name="Emelie Dillenbeck" userId="68a0ceaef999da25" providerId="LiveId" clId="{695FC6AA-4FD1-49DE-993E-52D1ABD006F4}" dt="2023-11-06T19:03:53.940" v="2623" actId="164"/>
          <ac:picMkLst>
            <pc:docMk/>
            <pc:sldMk cId="2479530847" sldId="256"/>
            <ac:picMk id="7" creationId="{60995F5B-A16F-BA18-477E-FA577BBD9D83}"/>
          </ac:picMkLst>
        </pc:picChg>
        <pc:picChg chg="del mod topLvl">
          <ac:chgData name="Emelie Dillenbeck" userId="68a0ceaef999da25" providerId="LiveId" clId="{695FC6AA-4FD1-49DE-993E-52D1ABD006F4}" dt="2023-10-17T15:56:23.636" v="1777" actId="478"/>
          <ac:picMkLst>
            <pc:docMk/>
            <pc:sldMk cId="2479530847" sldId="256"/>
            <ac:picMk id="10" creationId="{A6B12524-2335-609E-57FB-7DB56C6576FC}"/>
          </ac:picMkLst>
        </pc:picChg>
        <pc:picChg chg="add del mod">
          <ac:chgData name="Emelie Dillenbeck" userId="68a0ceaef999da25" providerId="LiveId" clId="{695FC6AA-4FD1-49DE-993E-52D1ABD006F4}" dt="2023-11-02T09:30:04.681" v="2547" actId="478"/>
          <ac:picMkLst>
            <pc:docMk/>
            <pc:sldMk cId="2479530847" sldId="256"/>
            <ac:picMk id="12" creationId="{B8E68590-AD5D-0036-8275-A9FEC122C561}"/>
          </ac:picMkLst>
        </pc:picChg>
        <pc:picChg chg="add del mod">
          <ac:chgData name="Emelie Dillenbeck" userId="68a0ceaef999da25" providerId="LiveId" clId="{695FC6AA-4FD1-49DE-993E-52D1ABD006F4}" dt="2023-11-03T15:55:09.496" v="2550" actId="478"/>
          <ac:picMkLst>
            <pc:docMk/>
            <pc:sldMk cId="2479530847" sldId="256"/>
            <ac:picMk id="15" creationId="{192C3CDE-02D2-CD02-7492-E524E5F72413}"/>
          </ac:picMkLst>
        </pc:picChg>
        <pc:picChg chg="mod">
          <ac:chgData name="Emelie Dillenbeck" userId="68a0ceaef999da25" providerId="LiveId" clId="{695FC6AA-4FD1-49DE-993E-52D1ABD006F4}" dt="2023-10-10T07:42:54.351" v="780"/>
          <ac:picMkLst>
            <pc:docMk/>
            <pc:sldMk cId="2479530847" sldId="256"/>
            <ac:picMk id="17" creationId="{F5D7C8AF-C1D9-7E58-1136-B08B6DA91EFB}"/>
          </ac:picMkLst>
        </pc:picChg>
        <pc:picChg chg="mod">
          <ac:chgData name="Emelie Dillenbeck" userId="68a0ceaef999da25" providerId="LiveId" clId="{695FC6AA-4FD1-49DE-993E-52D1ABD006F4}" dt="2023-10-10T07:42:54.351" v="780"/>
          <ac:picMkLst>
            <pc:docMk/>
            <pc:sldMk cId="2479530847" sldId="256"/>
            <ac:picMk id="18" creationId="{291C7791-DA8F-A53D-CF27-F639B478E57F}"/>
          </ac:picMkLst>
        </pc:picChg>
        <pc:picChg chg="mod">
          <ac:chgData name="Emelie Dillenbeck" userId="68a0ceaef999da25" providerId="LiveId" clId="{695FC6AA-4FD1-49DE-993E-52D1ABD006F4}" dt="2023-10-10T07:42:54.351" v="780"/>
          <ac:picMkLst>
            <pc:docMk/>
            <pc:sldMk cId="2479530847" sldId="256"/>
            <ac:picMk id="19" creationId="{98EE9FC8-FD0D-20F9-E97E-8FC8FCF89620}"/>
          </ac:picMkLst>
        </pc:picChg>
        <pc:picChg chg="add mod topLvl">
          <ac:chgData name="Emelie Dillenbeck" userId="68a0ceaef999da25" providerId="LiveId" clId="{695FC6AA-4FD1-49DE-993E-52D1ABD006F4}" dt="2023-11-06T19:03:53.940" v="2623" actId="164"/>
          <ac:picMkLst>
            <pc:docMk/>
            <pc:sldMk cId="2479530847" sldId="256"/>
            <ac:picMk id="20" creationId="{519975CE-1EBF-63C1-4729-0A88F7F1279F}"/>
          </ac:picMkLst>
        </pc:picChg>
        <pc:picChg chg="mod">
          <ac:chgData name="Emelie Dillenbeck" userId="68a0ceaef999da25" providerId="LiveId" clId="{695FC6AA-4FD1-49DE-993E-52D1ABD006F4}" dt="2023-10-10T07:42:54.351" v="780"/>
          <ac:picMkLst>
            <pc:docMk/>
            <pc:sldMk cId="2479530847" sldId="256"/>
            <ac:picMk id="21" creationId="{E2F825F6-50A5-1714-5636-855DFA86E743}"/>
          </ac:picMkLst>
        </pc:picChg>
        <pc:picChg chg="mod">
          <ac:chgData name="Emelie Dillenbeck" userId="68a0ceaef999da25" providerId="LiveId" clId="{695FC6AA-4FD1-49DE-993E-52D1ABD006F4}" dt="2023-10-10T07:42:54.351" v="780"/>
          <ac:picMkLst>
            <pc:docMk/>
            <pc:sldMk cId="2479530847" sldId="256"/>
            <ac:picMk id="22" creationId="{49B5C037-1AD4-6237-D917-B4335F9849E7}"/>
          </ac:picMkLst>
        </pc:picChg>
        <pc:picChg chg="add del mod">
          <ac:chgData name="Emelie Dillenbeck" userId="68a0ceaef999da25" providerId="LiveId" clId="{695FC6AA-4FD1-49DE-993E-52D1ABD006F4}" dt="2023-10-16T09:55:47.944" v="1775" actId="478"/>
          <ac:picMkLst>
            <pc:docMk/>
            <pc:sldMk cId="2479530847" sldId="256"/>
            <ac:picMk id="27" creationId="{526A7915-D509-31BD-D956-2512093E1048}"/>
          </ac:picMkLst>
        </pc:picChg>
        <pc:picChg chg="add mod topLvl">
          <ac:chgData name="Emelie Dillenbeck" userId="68a0ceaef999da25" providerId="LiveId" clId="{695FC6AA-4FD1-49DE-993E-52D1ABD006F4}" dt="2023-11-06T19:03:14.815" v="2621" actId="165"/>
          <ac:picMkLst>
            <pc:docMk/>
            <pc:sldMk cId="2479530847" sldId="256"/>
            <ac:picMk id="31" creationId="{F9EF43A5-D346-3A31-E974-91E1B492F40D}"/>
          </ac:picMkLst>
        </pc:picChg>
        <pc:picChg chg="add del mod">
          <ac:chgData name="Emelie Dillenbeck" userId="68a0ceaef999da25" providerId="LiveId" clId="{695FC6AA-4FD1-49DE-993E-52D1ABD006F4}" dt="2023-10-10T07:57:23.430" v="1223" actId="478"/>
          <ac:picMkLst>
            <pc:docMk/>
            <pc:sldMk cId="2479530847" sldId="256"/>
            <ac:picMk id="32" creationId="{41451F03-A0F0-DB85-AF9A-2289506C5017}"/>
          </ac:picMkLst>
        </pc:picChg>
        <pc:picChg chg="add del mod">
          <ac:chgData name="Emelie Dillenbeck" userId="68a0ceaef999da25" providerId="LiveId" clId="{695FC6AA-4FD1-49DE-993E-52D1ABD006F4}" dt="2023-10-10T08:05:48.853" v="1347" actId="478"/>
          <ac:picMkLst>
            <pc:docMk/>
            <pc:sldMk cId="2479530847" sldId="256"/>
            <ac:picMk id="33" creationId="{5FEEDF00-33E3-2DA6-ED5C-04B69CC0D69C}"/>
          </ac:picMkLst>
        </pc:picChg>
        <pc:picChg chg="add del mod topLvl">
          <ac:chgData name="Emelie Dillenbeck" userId="68a0ceaef999da25" providerId="LiveId" clId="{695FC6AA-4FD1-49DE-993E-52D1ABD006F4}" dt="2023-11-06T19:03:14.815" v="2621" actId="165"/>
          <ac:picMkLst>
            <pc:docMk/>
            <pc:sldMk cId="2479530847" sldId="256"/>
            <ac:picMk id="38" creationId="{F8E1E51F-FC91-8D0F-0ED1-8815F63B913B}"/>
          </ac:picMkLst>
        </pc:picChg>
        <pc:picChg chg="add mod">
          <ac:chgData name="Emelie Dillenbeck" userId="68a0ceaef999da25" providerId="LiveId" clId="{695FC6AA-4FD1-49DE-993E-52D1ABD006F4}" dt="2023-10-10T08:14:09.930" v="1676" actId="1076"/>
          <ac:picMkLst>
            <pc:docMk/>
            <pc:sldMk cId="2479530847" sldId="256"/>
            <ac:picMk id="43" creationId="{E98B990F-1D44-6735-AC00-FD584AB59AF5}"/>
          </ac:picMkLst>
        </pc:picChg>
        <pc:cxnChg chg="add mod">
          <ac:chgData name="Emelie Dillenbeck" userId="68a0ceaef999da25" providerId="LiveId" clId="{695FC6AA-4FD1-49DE-993E-52D1ABD006F4}" dt="2023-10-31T09:04:50.283" v="2459" actId="164"/>
          <ac:cxnSpMkLst>
            <pc:docMk/>
            <pc:sldMk cId="2479530847" sldId="256"/>
            <ac:cxnSpMk id="11" creationId="{88BB062B-48CA-8A04-70D0-F19A79F081CB}"/>
          </ac:cxnSpMkLst>
        </pc:cxnChg>
        <pc:cxnChg chg="mod topLvl">
          <ac:chgData name="Emelie Dillenbeck" userId="68a0ceaef999da25" providerId="LiveId" clId="{695FC6AA-4FD1-49DE-993E-52D1ABD006F4}" dt="2023-11-06T19:03:53.940" v="2623" actId="164"/>
          <ac:cxnSpMkLst>
            <pc:docMk/>
            <pc:sldMk cId="2479530847" sldId="256"/>
            <ac:cxnSpMk id="16" creationId="{6646BFAD-28E7-4856-24C3-A84A7820F60F}"/>
          </ac:cxnSpMkLst>
        </pc:cxnChg>
        <pc:cxnChg chg="mod">
          <ac:chgData name="Emelie Dillenbeck" userId="68a0ceaef999da25" providerId="LiveId" clId="{695FC6AA-4FD1-49DE-993E-52D1ABD006F4}" dt="2023-10-10T07:42:54.351" v="780"/>
          <ac:cxnSpMkLst>
            <pc:docMk/>
            <pc:sldMk cId="2479530847" sldId="256"/>
            <ac:cxnSpMk id="24" creationId="{6BBB7E54-408F-55E5-EE5C-A180DA6D28C6}"/>
          </ac:cxnSpMkLst>
        </pc:cxnChg>
      </pc:sldChg>
      <pc:sldChg chg="del setBg">
        <pc:chgData name="Emelie Dillenbeck" userId="68a0ceaef999da25" providerId="LiveId" clId="{695FC6AA-4FD1-49DE-993E-52D1ABD006F4}" dt="2023-10-16T09:42:10.063" v="1680" actId="47"/>
        <pc:sldMkLst>
          <pc:docMk/>
          <pc:sldMk cId="3951898118" sldId="257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3951" y="1749795"/>
            <a:ext cx="12851448" cy="3722335"/>
          </a:xfrm>
        </p:spPr>
        <p:txBody>
          <a:bodyPr anchor="b"/>
          <a:lstStyle>
            <a:lvl1pPr algn="ctr">
              <a:defRPr sz="935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9919" y="5615678"/>
            <a:ext cx="11339513" cy="2581379"/>
          </a:xfrm>
        </p:spPr>
        <p:txBody>
          <a:bodyPr/>
          <a:lstStyle>
            <a:lvl1pPr marL="0" indent="0" algn="ctr">
              <a:buNone/>
              <a:defRPr sz="3742"/>
            </a:lvl1pPr>
            <a:lvl2pPr marL="712775" indent="0" algn="ctr">
              <a:buNone/>
              <a:defRPr sz="3118"/>
            </a:lvl2pPr>
            <a:lvl3pPr marL="1425550" indent="0" algn="ctr">
              <a:buNone/>
              <a:defRPr sz="2806"/>
            </a:lvl3pPr>
            <a:lvl4pPr marL="2138324" indent="0" algn="ctr">
              <a:buNone/>
              <a:defRPr sz="2494"/>
            </a:lvl4pPr>
            <a:lvl5pPr marL="2851099" indent="0" algn="ctr">
              <a:buNone/>
              <a:defRPr sz="2494"/>
            </a:lvl5pPr>
            <a:lvl6pPr marL="3563874" indent="0" algn="ctr">
              <a:buNone/>
              <a:defRPr sz="2494"/>
            </a:lvl6pPr>
            <a:lvl7pPr marL="4276649" indent="0" algn="ctr">
              <a:buNone/>
              <a:defRPr sz="2494"/>
            </a:lvl7pPr>
            <a:lvl8pPr marL="4989424" indent="0" algn="ctr">
              <a:buNone/>
              <a:defRPr sz="2494"/>
            </a:lvl8pPr>
            <a:lvl9pPr marL="5702198" indent="0" algn="ctr">
              <a:buNone/>
              <a:defRPr sz="2494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8AE64-C96A-497F-AAD1-FADDDE242D46}" type="datetimeFigureOut">
              <a:rPr lang="sv-SE" smtClean="0"/>
              <a:t>2023-11-12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91632-A593-41C9-A89D-9CED546CD55F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57719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8AE64-C96A-497F-AAD1-FADDDE242D46}" type="datetimeFigureOut">
              <a:rPr lang="sv-SE" smtClean="0"/>
              <a:t>2023-11-12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91632-A593-41C9-A89D-9CED546CD55F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63989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819786" y="569240"/>
            <a:ext cx="3260110" cy="90608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39456" y="569240"/>
            <a:ext cx="9591338" cy="9060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8AE64-C96A-497F-AAD1-FADDDE242D46}" type="datetimeFigureOut">
              <a:rPr lang="sv-SE" smtClean="0"/>
              <a:t>2023-11-12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91632-A593-41C9-A89D-9CED546CD55F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40462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8AE64-C96A-497F-AAD1-FADDDE242D46}" type="datetimeFigureOut">
              <a:rPr lang="sv-SE" smtClean="0"/>
              <a:t>2023-11-12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91632-A593-41C9-A89D-9CED546CD55F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66570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1582" y="2665532"/>
            <a:ext cx="13040439" cy="4447496"/>
          </a:xfrm>
        </p:spPr>
        <p:txBody>
          <a:bodyPr anchor="b"/>
          <a:lstStyle>
            <a:lvl1pPr>
              <a:defRPr sz="935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1582" y="7155103"/>
            <a:ext cx="13040439" cy="2338833"/>
          </a:xfrm>
        </p:spPr>
        <p:txBody>
          <a:bodyPr/>
          <a:lstStyle>
            <a:lvl1pPr marL="0" indent="0">
              <a:buNone/>
              <a:defRPr sz="3742">
                <a:solidFill>
                  <a:schemeClr val="tx1"/>
                </a:solidFill>
              </a:defRPr>
            </a:lvl1pPr>
            <a:lvl2pPr marL="712775" indent="0">
              <a:buNone/>
              <a:defRPr sz="3118">
                <a:solidFill>
                  <a:schemeClr val="tx1">
                    <a:tint val="75000"/>
                  </a:schemeClr>
                </a:solidFill>
              </a:defRPr>
            </a:lvl2pPr>
            <a:lvl3pPr marL="1425550" indent="0">
              <a:buNone/>
              <a:defRPr sz="2806">
                <a:solidFill>
                  <a:schemeClr val="tx1">
                    <a:tint val="75000"/>
                  </a:schemeClr>
                </a:solidFill>
              </a:defRPr>
            </a:lvl3pPr>
            <a:lvl4pPr marL="213832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4pPr>
            <a:lvl5pPr marL="2851099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5pPr>
            <a:lvl6pPr marL="356387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6pPr>
            <a:lvl7pPr marL="4276649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7pPr>
            <a:lvl8pPr marL="498942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8pPr>
            <a:lvl9pPr marL="5702198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8AE64-C96A-497F-AAD1-FADDDE242D46}" type="datetimeFigureOut">
              <a:rPr lang="sv-SE" smtClean="0"/>
              <a:t>2023-11-12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91632-A593-41C9-A89D-9CED546CD55F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3602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9455" y="2846200"/>
            <a:ext cx="6425724" cy="6783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4171" y="2846200"/>
            <a:ext cx="6425724" cy="6783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8AE64-C96A-497F-AAD1-FADDDE242D46}" type="datetimeFigureOut">
              <a:rPr lang="sv-SE" smtClean="0"/>
              <a:t>2023-11-12</a:t>
            </a:fld>
            <a:endParaRPr lang="sv-S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91632-A593-41C9-A89D-9CED546CD55F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48129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569242"/>
            <a:ext cx="13040439" cy="20665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1426" y="2620980"/>
            <a:ext cx="6396193" cy="1284502"/>
          </a:xfrm>
        </p:spPr>
        <p:txBody>
          <a:bodyPr anchor="b"/>
          <a:lstStyle>
            <a:lvl1pPr marL="0" indent="0">
              <a:buNone/>
              <a:defRPr sz="3742" b="1"/>
            </a:lvl1pPr>
            <a:lvl2pPr marL="712775" indent="0">
              <a:buNone/>
              <a:defRPr sz="3118" b="1"/>
            </a:lvl2pPr>
            <a:lvl3pPr marL="1425550" indent="0">
              <a:buNone/>
              <a:defRPr sz="2806" b="1"/>
            </a:lvl3pPr>
            <a:lvl4pPr marL="2138324" indent="0">
              <a:buNone/>
              <a:defRPr sz="2494" b="1"/>
            </a:lvl4pPr>
            <a:lvl5pPr marL="2851099" indent="0">
              <a:buNone/>
              <a:defRPr sz="2494" b="1"/>
            </a:lvl5pPr>
            <a:lvl6pPr marL="3563874" indent="0">
              <a:buNone/>
              <a:defRPr sz="2494" b="1"/>
            </a:lvl6pPr>
            <a:lvl7pPr marL="4276649" indent="0">
              <a:buNone/>
              <a:defRPr sz="2494" b="1"/>
            </a:lvl7pPr>
            <a:lvl8pPr marL="4989424" indent="0">
              <a:buNone/>
              <a:defRPr sz="2494" b="1"/>
            </a:lvl8pPr>
            <a:lvl9pPr marL="5702198" indent="0">
              <a:buNone/>
              <a:defRPr sz="249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426" y="3905482"/>
            <a:ext cx="6396193" cy="5744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54172" y="2620980"/>
            <a:ext cx="6427693" cy="1284502"/>
          </a:xfrm>
        </p:spPr>
        <p:txBody>
          <a:bodyPr anchor="b"/>
          <a:lstStyle>
            <a:lvl1pPr marL="0" indent="0">
              <a:buNone/>
              <a:defRPr sz="3742" b="1"/>
            </a:lvl1pPr>
            <a:lvl2pPr marL="712775" indent="0">
              <a:buNone/>
              <a:defRPr sz="3118" b="1"/>
            </a:lvl2pPr>
            <a:lvl3pPr marL="1425550" indent="0">
              <a:buNone/>
              <a:defRPr sz="2806" b="1"/>
            </a:lvl3pPr>
            <a:lvl4pPr marL="2138324" indent="0">
              <a:buNone/>
              <a:defRPr sz="2494" b="1"/>
            </a:lvl4pPr>
            <a:lvl5pPr marL="2851099" indent="0">
              <a:buNone/>
              <a:defRPr sz="2494" b="1"/>
            </a:lvl5pPr>
            <a:lvl6pPr marL="3563874" indent="0">
              <a:buNone/>
              <a:defRPr sz="2494" b="1"/>
            </a:lvl6pPr>
            <a:lvl7pPr marL="4276649" indent="0">
              <a:buNone/>
              <a:defRPr sz="2494" b="1"/>
            </a:lvl7pPr>
            <a:lvl8pPr marL="4989424" indent="0">
              <a:buNone/>
              <a:defRPr sz="2494" b="1"/>
            </a:lvl8pPr>
            <a:lvl9pPr marL="5702198" indent="0">
              <a:buNone/>
              <a:defRPr sz="249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54172" y="3905482"/>
            <a:ext cx="6427693" cy="5744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8AE64-C96A-497F-AAD1-FADDDE242D46}" type="datetimeFigureOut">
              <a:rPr lang="sv-SE" smtClean="0"/>
              <a:t>2023-11-12</a:t>
            </a:fld>
            <a:endParaRPr lang="sv-S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91632-A593-41C9-A89D-9CED546CD55F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2505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8AE64-C96A-497F-AAD1-FADDDE242D46}" type="datetimeFigureOut">
              <a:rPr lang="sv-SE" smtClean="0"/>
              <a:t>2023-11-12</a:t>
            </a:fld>
            <a:endParaRPr lang="sv-S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91632-A593-41C9-A89D-9CED546CD55F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46466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8AE64-C96A-497F-AAD1-FADDDE242D46}" type="datetimeFigureOut">
              <a:rPr lang="sv-SE" smtClean="0"/>
              <a:t>2023-11-12</a:t>
            </a:fld>
            <a:endParaRPr lang="sv-S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91632-A593-41C9-A89D-9CED546CD55F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92270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712788"/>
            <a:ext cx="4876384" cy="2494756"/>
          </a:xfrm>
        </p:spPr>
        <p:txBody>
          <a:bodyPr anchor="b"/>
          <a:lstStyle>
            <a:lvl1pPr>
              <a:defRPr sz="498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7693" y="1539425"/>
            <a:ext cx="7654171" cy="7598117"/>
          </a:xfrm>
        </p:spPr>
        <p:txBody>
          <a:bodyPr/>
          <a:lstStyle>
            <a:lvl1pPr>
              <a:defRPr sz="4989"/>
            </a:lvl1pPr>
            <a:lvl2pPr>
              <a:defRPr sz="4365"/>
            </a:lvl2pPr>
            <a:lvl3pPr>
              <a:defRPr sz="3742"/>
            </a:lvl3pPr>
            <a:lvl4pPr>
              <a:defRPr sz="3118"/>
            </a:lvl4pPr>
            <a:lvl5pPr>
              <a:defRPr sz="3118"/>
            </a:lvl5pPr>
            <a:lvl6pPr>
              <a:defRPr sz="3118"/>
            </a:lvl6pPr>
            <a:lvl7pPr>
              <a:defRPr sz="3118"/>
            </a:lvl7pPr>
            <a:lvl8pPr>
              <a:defRPr sz="3118"/>
            </a:lvl8pPr>
            <a:lvl9pPr>
              <a:defRPr sz="311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3207544"/>
            <a:ext cx="4876384" cy="5942372"/>
          </a:xfrm>
        </p:spPr>
        <p:txBody>
          <a:bodyPr/>
          <a:lstStyle>
            <a:lvl1pPr marL="0" indent="0">
              <a:buNone/>
              <a:defRPr sz="2494"/>
            </a:lvl1pPr>
            <a:lvl2pPr marL="712775" indent="0">
              <a:buNone/>
              <a:defRPr sz="2183"/>
            </a:lvl2pPr>
            <a:lvl3pPr marL="1425550" indent="0">
              <a:buNone/>
              <a:defRPr sz="1871"/>
            </a:lvl3pPr>
            <a:lvl4pPr marL="2138324" indent="0">
              <a:buNone/>
              <a:defRPr sz="1559"/>
            </a:lvl4pPr>
            <a:lvl5pPr marL="2851099" indent="0">
              <a:buNone/>
              <a:defRPr sz="1559"/>
            </a:lvl5pPr>
            <a:lvl6pPr marL="3563874" indent="0">
              <a:buNone/>
              <a:defRPr sz="1559"/>
            </a:lvl6pPr>
            <a:lvl7pPr marL="4276649" indent="0">
              <a:buNone/>
              <a:defRPr sz="1559"/>
            </a:lvl7pPr>
            <a:lvl8pPr marL="4989424" indent="0">
              <a:buNone/>
              <a:defRPr sz="1559"/>
            </a:lvl8pPr>
            <a:lvl9pPr marL="5702198" indent="0">
              <a:buNone/>
              <a:defRPr sz="155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8AE64-C96A-497F-AAD1-FADDDE242D46}" type="datetimeFigureOut">
              <a:rPr lang="sv-SE" smtClean="0"/>
              <a:t>2023-11-12</a:t>
            </a:fld>
            <a:endParaRPr lang="sv-S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91632-A593-41C9-A89D-9CED546CD55F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9634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712788"/>
            <a:ext cx="4876384" cy="2494756"/>
          </a:xfrm>
        </p:spPr>
        <p:txBody>
          <a:bodyPr anchor="b"/>
          <a:lstStyle>
            <a:lvl1pPr>
              <a:defRPr sz="498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27693" y="1539425"/>
            <a:ext cx="7654171" cy="7598117"/>
          </a:xfrm>
        </p:spPr>
        <p:txBody>
          <a:bodyPr anchor="t"/>
          <a:lstStyle>
            <a:lvl1pPr marL="0" indent="0">
              <a:buNone/>
              <a:defRPr sz="4989"/>
            </a:lvl1pPr>
            <a:lvl2pPr marL="712775" indent="0">
              <a:buNone/>
              <a:defRPr sz="4365"/>
            </a:lvl2pPr>
            <a:lvl3pPr marL="1425550" indent="0">
              <a:buNone/>
              <a:defRPr sz="3742"/>
            </a:lvl3pPr>
            <a:lvl4pPr marL="2138324" indent="0">
              <a:buNone/>
              <a:defRPr sz="3118"/>
            </a:lvl4pPr>
            <a:lvl5pPr marL="2851099" indent="0">
              <a:buNone/>
              <a:defRPr sz="3118"/>
            </a:lvl5pPr>
            <a:lvl6pPr marL="3563874" indent="0">
              <a:buNone/>
              <a:defRPr sz="3118"/>
            </a:lvl6pPr>
            <a:lvl7pPr marL="4276649" indent="0">
              <a:buNone/>
              <a:defRPr sz="3118"/>
            </a:lvl7pPr>
            <a:lvl8pPr marL="4989424" indent="0">
              <a:buNone/>
              <a:defRPr sz="3118"/>
            </a:lvl8pPr>
            <a:lvl9pPr marL="5702198" indent="0">
              <a:buNone/>
              <a:defRPr sz="3118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3207544"/>
            <a:ext cx="4876384" cy="5942372"/>
          </a:xfrm>
        </p:spPr>
        <p:txBody>
          <a:bodyPr/>
          <a:lstStyle>
            <a:lvl1pPr marL="0" indent="0">
              <a:buNone/>
              <a:defRPr sz="2494"/>
            </a:lvl1pPr>
            <a:lvl2pPr marL="712775" indent="0">
              <a:buNone/>
              <a:defRPr sz="2183"/>
            </a:lvl2pPr>
            <a:lvl3pPr marL="1425550" indent="0">
              <a:buNone/>
              <a:defRPr sz="1871"/>
            </a:lvl3pPr>
            <a:lvl4pPr marL="2138324" indent="0">
              <a:buNone/>
              <a:defRPr sz="1559"/>
            </a:lvl4pPr>
            <a:lvl5pPr marL="2851099" indent="0">
              <a:buNone/>
              <a:defRPr sz="1559"/>
            </a:lvl5pPr>
            <a:lvl6pPr marL="3563874" indent="0">
              <a:buNone/>
              <a:defRPr sz="1559"/>
            </a:lvl6pPr>
            <a:lvl7pPr marL="4276649" indent="0">
              <a:buNone/>
              <a:defRPr sz="1559"/>
            </a:lvl7pPr>
            <a:lvl8pPr marL="4989424" indent="0">
              <a:buNone/>
              <a:defRPr sz="1559"/>
            </a:lvl8pPr>
            <a:lvl9pPr marL="5702198" indent="0">
              <a:buNone/>
              <a:defRPr sz="155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8AE64-C96A-497F-AAD1-FADDDE242D46}" type="datetimeFigureOut">
              <a:rPr lang="sv-SE" smtClean="0"/>
              <a:t>2023-11-12</a:t>
            </a:fld>
            <a:endParaRPr lang="sv-S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91632-A593-41C9-A89D-9CED546CD55F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51833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9456" y="569242"/>
            <a:ext cx="13040439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9456" y="2846200"/>
            <a:ext cx="13040439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9455" y="9909729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8AE64-C96A-497F-AAD1-FADDDE242D46}" type="datetimeFigureOut">
              <a:rPr lang="sv-SE" smtClean="0"/>
              <a:t>2023-11-12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08285" y="9909729"/>
            <a:ext cx="5102781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041" y="9909729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891632-A593-41C9-A89D-9CED546CD55F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72846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425550" rtl="0" eaLnBrk="1" latinLnBrk="0" hangingPunct="1">
        <a:lnSpc>
          <a:spcPct val="90000"/>
        </a:lnSpc>
        <a:spcBef>
          <a:spcPct val="0"/>
        </a:spcBef>
        <a:buNone/>
        <a:defRPr sz="68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6387" indent="-356387" algn="l" defTabSz="1425550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4365" kern="1200">
          <a:solidFill>
            <a:schemeClr val="tx1"/>
          </a:solidFill>
          <a:latin typeface="+mn-lt"/>
          <a:ea typeface="+mn-ea"/>
          <a:cs typeface="+mn-cs"/>
        </a:defRPr>
      </a:lvl1pPr>
      <a:lvl2pPr marL="106916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3742" kern="1200">
          <a:solidFill>
            <a:schemeClr val="tx1"/>
          </a:solidFill>
          <a:latin typeface="+mn-lt"/>
          <a:ea typeface="+mn-ea"/>
          <a:cs typeface="+mn-cs"/>
        </a:defRPr>
      </a:lvl2pPr>
      <a:lvl3pPr marL="178193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3118" kern="1200">
          <a:solidFill>
            <a:schemeClr val="tx1"/>
          </a:solidFill>
          <a:latin typeface="+mn-lt"/>
          <a:ea typeface="+mn-ea"/>
          <a:cs typeface="+mn-cs"/>
        </a:defRPr>
      </a:lvl3pPr>
      <a:lvl4pPr marL="249471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320748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92026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63303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534581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605858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1pPr>
      <a:lvl2pPr marL="712775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425550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3pPr>
      <a:lvl4pPr marL="213832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2851099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56387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276649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498942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5702198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ogo with a tree in the middle&#10;&#10;Description automatically generated">
            <a:extLst>
              <a:ext uri="{FF2B5EF4-FFF2-40B4-BE49-F238E27FC236}">
                <a16:creationId xmlns:a16="http://schemas.microsoft.com/office/drawing/2014/main" id="{31E58A3F-70A9-961B-9B79-79D9F79286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709" y="257634"/>
            <a:ext cx="8827932" cy="2453658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E953970C-B40A-D2E5-2820-E4E583A2198F}"/>
              </a:ext>
            </a:extLst>
          </p:cNvPr>
          <p:cNvGrpSpPr/>
          <p:nvPr/>
        </p:nvGrpSpPr>
        <p:grpSpPr>
          <a:xfrm>
            <a:off x="948533" y="4321492"/>
            <a:ext cx="5996980" cy="5035160"/>
            <a:chOff x="948533" y="4321492"/>
            <a:chExt cx="5996980" cy="5035160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7ED45546-679C-51BF-BFB4-F9FE16438372}"/>
                </a:ext>
              </a:extLst>
            </p:cNvPr>
            <p:cNvSpPr/>
            <p:nvPr/>
          </p:nvSpPr>
          <p:spPr>
            <a:xfrm>
              <a:off x="948533" y="4321492"/>
              <a:ext cx="5996980" cy="5035160"/>
            </a:xfrm>
            <a:prstGeom prst="roundRect">
              <a:avLst/>
            </a:prstGeom>
            <a:gradFill flip="none" rotWithShape="1">
              <a:gsLst>
                <a:gs pos="0">
                  <a:srgbClr val="4F7D9D">
                    <a:shade val="30000"/>
                    <a:satMod val="115000"/>
                  </a:srgbClr>
                </a:gs>
                <a:gs pos="33000">
                  <a:srgbClr val="4F7D9D">
                    <a:shade val="67500"/>
                    <a:satMod val="115000"/>
                  </a:srgbClr>
                </a:gs>
                <a:gs pos="100000">
                  <a:srgbClr val="4F7D9D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018276">
                <a:defRPr/>
              </a:pPr>
              <a:endParaRPr lang="en-US" sz="2004" kern="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F94A3B6-46B6-BEC7-74EA-6EEF7328418D}"/>
                </a:ext>
              </a:extLst>
            </p:cNvPr>
            <p:cNvSpPr txBox="1"/>
            <p:nvPr/>
          </p:nvSpPr>
          <p:spPr>
            <a:xfrm>
              <a:off x="1330383" y="4538748"/>
              <a:ext cx="5026376" cy="19056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18276">
                <a:defRPr/>
              </a:pPr>
              <a:r>
                <a:rPr lang="en-US" sz="2000" b="1" kern="0" dirty="0">
                  <a:solidFill>
                    <a:prstClr val="white"/>
                  </a:solidFill>
                  <a:latin typeface="DM Sans" pitchFamily="2" charset="0"/>
                </a:rPr>
                <a:t>Inclusion criteria</a:t>
              </a:r>
            </a:p>
            <a:p>
              <a:pPr marL="318211" indent="-318211" defTabSz="1018276">
                <a:spcBef>
                  <a:spcPts val="668"/>
                </a:spcBef>
                <a:buFont typeface="DM Sans" pitchFamily="2" charset="0"/>
                <a:buChar char="–"/>
                <a:defRPr/>
              </a:pPr>
              <a:r>
                <a:rPr lang="en-US" sz="1700" kern="0" dirty="0">
                  <a:solidFill>
                    <a:prstClr val="white"/>
                  </a:solidFill>
                  <a:latin typeface="DM Sans" pitchFamily="2" charset="0"/>
                </a:rPr>
                <a:t>Age ≥18 years</a:t>
              </a:r>
            </a:p>
            <a:p>
              <a:pPr marL="318211" indent="-318211" defTabSz="1018276">
                <a:buFont typeface="DM Sans" pitchFamily="2" charset="0"/>
                <a:buChar char="–"/>
                <a:defRPr/>
              </a:pPr>
              <a:r>
                <a:rPr lang="en-US" sz="1700" kern="0" dirty="0">
                  <a:solidFill>
                    <a:prstClr val="white"/>
                  </a:solidFill>
                  <a:latin typeface="DM Sans" pitchFamily="2" charset="0"/>
                </a:rPr>
                <a:t>OHCA with initial shockable rhythm</a:t>
              </a:r>
            </a:p>
            <a:p>
              <a:pPr marL="318211" indent="-318211" defTabSz="1018276">
                <a:buFont typeface="DM Sans" pitchFamily="2" charset="0"/>
                <a:buChar char="–"/>
                <a:defRPr/>
              </a:pPr>
              <a:r>
                <a:rPr lang="en-US" sz="1700" kern="0" dirty="0">
                  <a:solidFill>
                    <a:prstClr val="white"/>
                  </a:solidFill>
                  <a:latin typeface="DM Sans" pitchFamily="2" charset="0"/>
                </a:rPr>
                <a:t>Unconscious (GCS ≤8)</a:t>
              </a:r>
            </a:p>
            <a:p>
              <a:pPr marL="318211" indent="-318211" defTabSz="1018276">
                <a:spcAft>
                  <a:spcPts val="600"/>
                </a:spcAft>
                <a:buFont typeface="DM Sans" pitchFamily="2" charset="0"/>
                <a:buChar char="–"/>
                <a:defRPr/>
              </a:pPr>
              <a:r>
                <a:rPr lang="en-US" sz="1700" kern="0" dirty="0">
                  <a:solidFill>
                    <a:prstClr val="white"/>
                  </a:solidFill>
                  <a:latin typeface="DM Sans" pitchFamily="2" charset="0"/>
                </a:rPr>
                <a:t>Inclusion ≤20 min from EMS arrival</a:t>
              </a:r>
            </a:p>
            <a:p>
              <a:pPr defTabSz="1018276">
                <a:spcBef>
                  <a:spcPts val="600"/>
                </a:spcBef>
                <a:defRPr/>
              </a:pPr>
              <a:r>
                <a:rPr lang="en-US" sz="1400" kern="0" dirty="0">
                  <a:solidFill>
                    <a:prstClr val="white"/>
                  </a:solidFill>
                  <a:latin typeface="DM Sans" pitchFamily="2" charset="0"/>
                </a:rPr>
                <a:t>Patients can be included both intra-arrest and post-ROSC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099D386-037D-1151-66AB-6BD83567260C}"/>
                </a:ext>
              </a:extLst>
            </p:cNvPr>
            <p:cNvSpPr txBox="1"/>
            <p:nvPr/>
          </p:nvSpPr>
          <p:spPr>
            <a:xfrm>
              <a:off x="1330383" y="6556159"/>
              <a:ext cx="5506352" cy="25827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18276">
                <a:defRPr/>
              </a:pPr>
              <a:r>
                <a:rPr lang="en-US" sz="2000" b="1" kern="0" dirty="0">
                  <a:solidFill>
                    <a:prstClr val="white"/>
                  </a:solidFill>
                  <a:latin typeface="DM Sans" pitchFamily="2" charset="0"/>
                </a:rPr>
                <a:t>Exclusion criteria</a:t>
              </a:r>
            </a:p>
            <a:p>
              <a:pPr marL="318211" indent="-318211" defTabSz="1018276">
                <a:spcBef>
                  <a:spcPts val="668"/>
                </a:spcBef>
                <a:buFont typeface="Courier New" panose="02070309020205020404" pitchFamily="49" charset="0"/>
                <a:buChar char="-"/>
                <a:defRPr/>
              </a:pPr>
              <a:r>
                <a:rPr lang="en-US" sz="1700" kern="0" dirty="0">
                  <a:solidFill>
                    <a:prstClr val="white"/>
                  </a:solidFill>
                  <a:latin typeface="DM Sans" pitchFamily="2" charset="0"/>
                </a:rPr>
                <a:t>Age ≥80 years</a:t>
              </a:r>
            </a:p>
            <a:p>
              <a:pPr marL="318211" indent="-318211" defTabSz="1018276">
                <a:buFont typeface="Courier New" panose="02070309020205020404" pitchFamily="49" charset="0"/>
                <a:buChar char="-"/>
                <a:defRPr/>
              </a:pPr>
              <a:r>
                <a:rPr lang="en-US" sz="1700" kern="0" dirty="0">
                  <a:solidFill>
                    <a:prstClr val="white"/>
                  </a:solidFill>
                  <a:latin typeface="DM Sans" pitchFamily="2" charset="0"/>
                </a:rPr>
                <a:t>Obvious non-cardiac causes to cardiac arrest</a:t>
              </a:r>
            </a:p>
            <a:p>
              <a:pPr marL="318211" indent="-318211" defTabSz="1018276">
                <a:buFont typeface="Courier New" panose="02070309020205020404" pitchFamily="49" charset="0"/>
                <a:buChar char="-"/>
                <a:defRPr/>
              </a:pPr>
              <a:r>
                <a:rPr lang="en-US" sz="1700" kern="0" dirty="0">
                  <a:solidFill>
                    <a:prstClr val="white"/>
                  </a:solidFill>
                  <a:latin typeface="DM Sans" pitchFamily="2" charset="0"/>
                </a:rPr>
                <a:t>Obvious already hypothermic </a:t>
              </a:r>
            </a:p>
            <a:p>
              <a:pPr marL="318211" indent="-318211" defTabSz="1018276">
                <a:buFont typeface="Courier New" panose="02070309020205020404" pitchFamily="49" charset="0"/>
                <a:buChar char="-"/>
                <a:defRPr/>
              </a:pPr>
              <a:r>
                <a:rPr lang="en-US" sz="1700" kern="0" dirty="0">
                  <a:solidFill>
                    <a:prstClr val="white"/>
                  </a:solidFill>
                  <a:latin typeface="DM Sans" pitchFamily="2" charset="0"/>
                </a:rPr>
                <a:t>Obvious barrier to placing intra nasal catheters </a:t>
              </a:r>
            </a:p>
            <a:p>
              <a:pPr marL="318211" indent="-318211" defTabSz="1018276">
                <a:buFont typeface="Courier New" panose="02070309020205020404" pitchFamily="49" charset="0"/>
                <a:buChar char="-"/>
                <a:defRPr/>
              </a:pPr>
              <a:r>
                <a:rPr lang="en-US" sz="1700" kern="0" dirty="0">
                  <a:solidFill>
                    <a:prstClr val="white"/>
                  </a:solidFill>
                  <a:latin typeface="DM Sans" pitchFamily="2" charset="0"/>
                </a:rPr>
                <a:t>Known Do Not Attempt to Resuscitate (DNAR) order or other limitations in care</a:t>
              </a:r>
            </a:p>
            <a:p>
              <a:pPr marL="318211" indent="-318211" defTabSz="1018276">
                <a:buFont typeface="Courier New" panose="02070309020205020404" pitchFamily="49" charset="0"/>
                <a:buChar char="-"/>
                <a:defRPr/>
              </a:pPr>
              <a:r>
                <a:rPr lang="en-US" sz="1700" kern="0" dirty="0">
                  <a:solidFill>
                    <a:prstClr val="white"/>
                  </a:solidFill>
                  <a:latin typeface="DM Sans" pitchFamily="2" charset="0"/>
                </a:rPr>
                <a:t>Known terminal disease</a:t>
              </a:r>
            </a:p>
            <a:p>
              <a:pPr marL="318211" indent="-318211" defTabSz="1018276">
                <a:buFont typeface="Courier New" panose="02070309020205020404" pitchFamily="49" charset="0"/>
                <a:buChar char="-"/>
                <a:defRPr/>
              </a:pPr>
              <a:r>
                <a:rPr lang="en-US" sz="1700" kern="0" dirty="0">
                  <a:solidFill>
                    <a:prstClr val="white"/>
                  </a:solidFill>
                  <a:latin typeface="DM Sans" pitchFamily="2" charset="0"/>
                </a:rPr>
                <a:t>Known or clinically </a:t>
              </a:r>
              <a:r>
                <a:rPr lang="en-US" sz="1700" kern="0" dirty="0" err="1">
                  <a:solidFill>
                    <a:prstClr val="white"/>
                  </a:solidFill>
                  <a:latin typeface="DM Sans" pitchFamily="2" charset="0"/>
                </a:rPr>
                <a:t>apperant</a:t>
              </a:r>
              <a:r>
                <a:rPr lang="en-US" sz="1700" kern="0" dirty="0">
                  <a:solidFill>
                    <a:prstClr val="white"/>
                  </a:solidFill>
                  <a:latin typeface="DM Sans" pitchFamily="2" charset="0"/>
                </a:rPr>
                <a:t> pregnancy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87402A31-B833-43B1-4A50-1673FB6D9078}"/>
              </a:ext>
            </a:extLst>
          </p:cNvPr>
          <p:cNvGrpSpPr/>
          <p:nvPr/>
        </p:nvGrpSpPr>
        <p:grpSpPr>
          <a:xfrm>
            <a:off x="690167" y="2902823"/>
            <a:ext cx="13739017" cy="1118627"/>
            <a:chOff x="690167" y="2902823"/>
            <a:chExt cx="13739017" cy="111862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88BB062B-48CA-8A04-70D0-F19A79F081CB}"/>
                </a:ext>
              </a:extLst>
            </p:cNvPr>
            <p:cNvCxnSpPr>
              <a:cxnSpLocks/>
            </p:cNvCxnSpPr>
            <p:nvPr/>
          </p:nvCxnSpPr>
          <p:spPr>
            <a:xfrm>
              <a:off x="690167" y="2902823"/>
              <a:ext cx="13739017" cy="0"/>
            </a:xfrm>
            <a:prstGeom prst="line">
              <a:avLst/>
            </a:prstGeom>
            <a:ln>
              <a:solidFill>
                <a:srgbClr val="4F7D9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1182F3ED-7C55-58B5-A8B2-857AF68F9423}"/>
                </a:ext>
              </a:extLst>
            </p:cNvPr>
            <p:cNvSpPr/>
            <p:nvPr/>
          </p:nvSpPr>
          <p:spPr>
            <a:xfrm>
              <a:off x="948533" y="3026514"/>
              <a:ext cx="13222284" cy="994936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2310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0D87CFC-5618-F88C-F0C9-C9181394884B}"/>
                </a:ext>
              </a:extLst>
            </p:cNvPr>
            <p:cNvSpPr txBox="1"/>
            <p:nvPr/>
          </p:nvSpPr>
          <p:spPr>
            <a:xfrm>
              <a:off x="1442244" y="3110984"/>
              <a:ext cx="12204464" cy="510180"/>
            </a:xfrm>
            <a:prstGeom prst="rect">
              <a:avLst/>
            </a:prstGeom>
            <a:noFill/>
          </p:spPr>
          <p:txBody>
            <a:bodyPr wrap="square" lIns="100223" tIns="100223" rIns="100223" bIns="100223" rtlCol="0">
              <a:spAutoFit/>
            </a:bodyPr>
            <a:lstStyle/>
            <a:p>
              <a:endParaRPr lang="sv-SE" sz="2000" kern="0" dirty="0">
                <a:latin typeface="DM Sans" pitchFamily="2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7DEB25F-F31E-2864-BDA9-A73954362495}"/>
              </a:ext>
            </a:extLst>
          </p:cNvPr>
          <p:cNvGrpSpPr/>
          <p:nvPr/>
        </p:nvGrpSpPr>
        <p:grpSpPr>
          <a:xfrm>
            <a:off x="8000691" y="4321491"/>
            <a:ext cx="5447049" cy="2727529"/>
            <a:chOff x="8000691" y="4353389"/>
            <a:chExt cx="5447049" cy="2727529"/>
          </a:xfrm>
        </p:grpSpPr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B15FA6B6-3F8F-6216-BDEC-A32B1E142565}"/>
                </a:ext>
              </a:extLst>
            </p:cNvPr>
            <p:cNvSpPr/>
            <p:nvPr/>
          </p:nvSpPr>
          <p:spPr>
            <a:xfrm>
              <a:off x="8000691" y="4353389"/>
              <a:ext cx="5447049" cy="2668874"/>
            </a:xfrm>
            <a:prstGeom prst="roundRect">
              <a:avLst/>
            </a:prstGeom>
            <a:gradFill flip="none" rotWithShape="1">
              <a:gsLst>
                <a:gs pos="0">
                  <a:srgbClr val="4F7D9D">
                    <a:shade val="30000"/>
                    <a:satMod val="115000"/>
                  </a:srgbClr>
                </a:gs>
                <a:gs pos="33000">
                  <a:srgbClr val="4F7D9D">
                    <a:shade val="67500"/>
                    <a:satMod val="115000"/>
                  </a:srgbClr>
                </a:gs>
                <a:gs pos="100000">
                  <a:srgbClr val="4F7D9D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1018276">
                <a:defRPr/>
              </a:pPr>
              <a:endParaRPr lang="sv-SE" sz="2004" kern="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1274B8E-1179-1C91-3D9A-075DE91E56C2}"/>
                </a:ext>
              </a:extLst>
            </p:cNvPr>
            <p:cNvSpPr txBox="1"/>
            <p:nvPr/>
          </p:nvSpPr>
          <p:spPr>
            <a:xfrm>
              <a:off x="8151256" y="4626400"/>
              <a:ext cx="5138075" cy="24545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18211" indent="-200448" defTabSz="1018276">
                <a:spcAft>
                  <a:spcPts val="668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1700" kern="0" dirty="0">
                  <a:solidFill>
                    <a:prstClr val="white"/>
                  </a:solidFill>
                  <a:latin typeface="DM Sans" pitchFamily="2" charset="0"/>
                </a:rPr>
                <a:t>Include and randomize a patient by opening randomization envelope</a:t>
              </a:r>
            </a:p>
            <a:p>
              <a:pPr marL="318211" indent="-200448" defTabSz="1018276">
                <a:spcAft>
                  <a:spcPts val="668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1700" kern="0" dirty="0">
                  <a:solidFill>
                    <a:prstClr val="white"/>
                  </a:solidFill>
                  <a:latin typeface="DM Sans" pitchFamily="2" charset="0"/>
                </a:rPr>
                <a:t>Use worksheet to note important data during ACLS</a:t>
              </a:r>
            </a:p>
            <a:p>
              <a:pPr marL="318211" indent="-200448" defTabSz="1018276">
                <a:spcAft>
                  <a:spcPts val="668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1700" kern="0" dirty="0">
                  <a:solidFill>
                    <a:prstClr val="white"/>
                  </a:solidFill>
                  <a:latin typeface="DM Sans" pitchFamily="2" charset="0"/>
                </a:rPr>
                <a:t>Enter randomization data in the E-CRF (scan QR-code on the randomization envelope for easy access)</a:t>
              </a:r>
            </a:p>
            <a:p>
              <a:pPr marL="318211" indent="-200448" defTabSz="1018276">
                <a:spcAft>
                  <a:spcPts val="668"/>
                </a:spcAft>
                <a:buFont typeface="Arial" panose="020B0604020202020204" pitchFamily="34" charset="0"/>
                <a:buChar char="•"/>
                <a:defRPr/>
              </a:pPr>
              <a:endParaRPr lang="sv-SE" sz="1700" kern="0" dirty="0">
                <a:solidFill>
                  <a:prstClr val="white"/>
                </a:solidFill>
                <a:latin typeface="DM Sans" pitchFamily="2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619CD6B8-4C0C-713C-7A28-8C0CE4D85AA0}"/>
              </a:ext>
            </a:extLst>
          </p:cNvPr>
          <p:cNvGrpSpPr/>
          <p:nvPr/>
        </p:nvGrpSpPr>
        <p:grpSpPr>
          <a:xfrm>
            <a:off x="1146108" y="9529118"/>
            <a:ext cx="2496196" cy="1077271"/>
            <a:chOff x="1146108" y="9582283"/>
            <a:chExt cx="2496196" cy="1077271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6D35571E-9E69-9B04-5547-200919884402}"/>
                </a:ext>
              </a:extLst>
            </p:cNvPr>
            <p:cNvSpPr txBox="1"/>
            <p:nvPr/>
          </p:nvSpPr>
          <p:spPr>
            <a:xfrm>
              <a:off x="1146108" y="9582283"/>
              <a:ext cx="249619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600" b="1" dirty="0" err="1">
                  <a:latin typeface="DM Sans" pitchFamily="2" charset="0"/>
                </a:rPr>
                <a:t>Any</a:t>
              </a:r>
              <a:r>
                <a:rPr lang="sv-SE" sz="1600" b="1" dirty="0">
                  <a:latin typeface="DM Sans" pitchFamily="2" charset="0"/>
                </a:rPr>
                <a:t> </a:t>
              </a:r>
              <a:r>
                <a:rPr lang="sv-SE" sz="1600" b="1" dirty="0" err="1">
                  <a:latin typeface="DM Sans" pitchFamily="2" charset="0"/>
                </a:rPr>
                <a:t>questions</a:t>
              </a:r>
              <a:r>
                <a:rPr lang="sv-SE" sz="1600" b="1" dirty="0">
                  <a:latin typeface="DM Sans" pitchFamily="2" charset="0"/>
                </a:rPr>
                <a:t>, </a:t>
              </a:r>
              <a:r>
                <a:rPr lang="sv-SE" sz="1600" b="1" dirty="0" err="1">
                  <a:latin typeface="DM Sans" pitchFamily="2" charset="0"/>
                </a:rPr>
                <a:t>contact</a:t>
              </a:r>
              <a:endParaRPr lang="sv-SE" sz="1600" b="1" dirty="0">
                <a:latin typeface="DM Sans" pitchFamily="2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F600E6CD-049C-7CE3-1DAB-73B989E728ED}"/>
                </a:ext>
              </a:extLst>
            </p:cNvPr>
            <p:cNvSpPr txBox="1"/>
            <p:nvPr/>
          </p:nvSpPr>
          <p:spPr>
            <a:xfrm>
              <a:off x="1146108" y="9874724"/>
              <a:ext cx="1483098" cy="7848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500" dirty="0" err="1">
                  <a:latin typeface="DM Sans" pitchFamily="2" charset="0"/>
                </a:rPr>
                <a:t>Name</a:t>
              </a:r>
              <a:endParaRPr lang="sv-SE" sz="1500" dirty="0">
                <a:latin typeface="DM Sans" pitchFamily="2" charset="0"/>
              </a:endParaRPr>
            </a:p>
            <a:p>
              <a:r>
                <a:rPr lang="sv-SE" sz="1500" dirty="0">
                  <a:latin typeface="DM Sans" pitchFamily="2" charset="0"/>
                </a:rPr>
                <a:t>Email adress</a:t>
              </a:r>
            </a:p>
            <a:p>
              <a:r>
                <a:rPr lang="sv-SE" sz="1500" dirty="0" err="1">
                  <a:latin typeface="DM Sans" pitchFamily="2" charset="0"/>
                </a:rPr>
                <a:t>Phone</a:t>
              </a:r>
              <a:r>
                <a:rPr lang="sv-SE" sz="1500" dirty="0">
                  <a:latin typeface="DM Sans" pitchFamily="2" charset="0"/>
                </a:rPr>
                <a:t> </a:t>
              </a:r>
              <a:r>
                <a:rPr lang="sv-SE" sz="1500" dirty="0" err="1">
                  <a:latin typeface="DM Sans" pitchFamily="2" charset="0"/>
                </a:rPr>
                <a:t>number</a:t>
              </a:r>
              <a:endParaRPr lang="sv-SE" sz="1500" dirty="0">
                <a:latin typeface="DM Sans" pitchFamily="2" charset="0"/>
              </a:endParaRPr>
            </a:p>
          </p:txBody>
        </p:sp>
      </p:grpSp>
      <p:pic>
        <p:nvPicPr>
          <p:cNvPr id="43" name="Picture 42">
            <a:extLst>
              <a:ext uri="{FF2B5EF4-FFF2-40B4-BE49-F238E27FC236}">
                <a16:creationId xmlns:a16="http://schemas.microsoft.com/office/drawing/2014/main" id="{E98B990F-1D44-6735-AC00-FD584AB59A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24988" y="9823861"/>
            <a:ext cx="1649961" cy="824981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F9EF43A5-D346-3A31-E974-91E1B492F4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21372" y="7097179"/>
            <a:ext cx="2944588" cy="272438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F8E1E51F-FC91-8D0F-0ED1-8815F63B91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82543" y="8498613"/>
            <a:ext cx="1820375" cy="1322946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4406A2CA-3328-F29B-32FE-B5C24711A512}"/>
              </a:ext>
            </a:extLst>
          </p:cNvPr>
          <p:cNvGrpSpPr/>
          <p:nvPr/>
        </p:nvGrpSpPr>
        <p:grpSpPr>
          <a:xfrm>
            <a:off x="8582864" y="7097098"/>
            <a:ext cx="1820054" cy="1322946"/>
            <a:chOff x="9516215" y="8311155"/>
            <a:chExt cx="1820054" cy="1322946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02704372-0D50-D1AF-908B-536C7F0D1031}"/>
                </a:ext>
              </a:extLst>
            </p:cNvPr>
            <p:cNvSpPr/>
            <p:nvPr/>
          </p:nvSpPr>
          <p:spPr>
            <a:xfrm>
              <a:off x="9516215" y="8311155"/>
              <a:ext cx="1820054" cy="1322946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2310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B051363-977E-2147-5378-E8AC6FACAFDA}"/>
                </a:ext>
              </a:extLst>
            </p:cNvPr>
            <p:cNvSpPr txBox="1"/>
            <p:nvPr/>
          </p:nvSpPr>
          <p:spPr>
            <a:xfrm>
              <a:off x="10441258" y="9237537"/>
              <a:ext cx="824265" cy="2808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225" b="1" dirty="0" err="1">
                  <a:latin typeface="DM Sans" pitchFamily="2" charset="0"/>
                </a:rPr>
                <a:t>Website</a:t>
              </a:r>
              <a:endParaRPr lang="sv-SE" sz="1225" b="1" dirty="0">
                <a:latin typeface="DM Sans" pitchFamily="2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CD7D507-788C-F065-B499-8FEDCD604327}"/>
                </a:ext>
              </a:extLst>
            </p:cNvPr>
            <p:cNvSpPr txBox="1"/>
            <p:nvPr/>
          </p:nvSpPr>
          <p:spPr>
            <a:xfrm>
              <a:off x="9724058" y="9237537"/>
              <a:ext cx="500458" cy="2808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225" b="1" dirty="0">
                  <a:latin typeface="DM Sans" pitchFamily="2" charset="0"/>
                </a:rPr>
                <a:t>Film</a:t>
              </a: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6646BFAD-28E7-4856-24C3-A84A7820F60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426242" y="8443112"/>
              <a:ext cx="0" cy="100223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" name="Picture 6" descr="A qr code with a red play button&#10;&#10;Description automatically generated">
              <a:extLst>
                <a:ext uri="{FF2B5EF4-FFF2-40B4-BE49-F238E27FC236}">
                  <a16:creationId xmlns:a16="http://schemas.microsoft.com/office/drawing/2014/main" id="{60995F5B-A16F-BA18-477E-FA577BBD9D8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23163" y="8531692"/>
              <a:ext cx="721607" cy="721607"/>
            </a:xfrm>
            <a:prstGeom prst="rect">
              <a:avLst/>
            </a:prstGeom>
          </p:spPr>
        </p:pic>
        <p:pic>
          <p:nvPicPr>
            <p:cNvPr id="20" name="Picture 19" descr="A qr code with black squares&#10;&#10;Description automatically generated">
              <a:extLst>
                <a:ext uri="{FF2B5EF4-FFF2-40B4-BE49-F238E27FC236}">
                  <a16:creationId xmlns:a16="http://schemas.microsoft.com/office/drawing/2014/main" id="{519975CE-1EBF-63C1-4729-0A88F7F1279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20451" y="8531692"/>
              <a:ext cx="721607" cy="721607"/>
            </a:xfrm>
            <a:prstGeom prst="rect">
              <a:avLst/>
            </a:prstGeom>
          </p:spPr>
        </p:pic>
      </p:grpSp>
      <p:sp>
        <p:nvSpPr>
          <p:cNvPr id="2" name="TextBox 31">
            <a:extLst>
              <a:ext uri="{FF2B5EF4-FFF2-40B4-BE49-F238E27FC236}">
                <a16:creationId xmlns:a16="http://schemas.microsoft.com/office/drawing/2014/main" id="{BD7AECFC-0E64-52D0-9B90-39AC6A537FA9}"/>
              </a:ext>
            </a:extLst>
          </p:cNvPr>
          <p:cNvSpPr txBox="1"/>
          <p:nvPr/>
        </p:nvSpPr>
        <p:spPr>
          <a:xfrm>
            <a:off x="1417359" y="3102029"/>
            <a:ext cx="12753458" cy="941067"/>
          </a:xfrm>
          <a:prstGeom prst="rect">
            <a:avLst/>
          </a:prstGeom>
          <a:noFill/>
        </p:spPr>
        <p:txBody>
          <a:bodyPr wrap="square" lIns="100223" tIns="100223" rIns="100223" bIns="100223" rtlCol="0">
            <a:spAutoFit/>
          </a:bodyPr>
          <a:lstStyle/>
          <a:p>
            <a:r>
              <a:rPr lang="en-US" sz="2400" kern="0" dirty="0">
                <a:latin typeface="DM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An international trial investigating the impact of </a:t>
            </a:r>
            <a:r>
              <a:rPr lang="en-US" sz="2400" b="1" kern="0" dirty="0">
                <a:latin typeface="DM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very</a:t>
            </a:r>
            <a:r>
              <a:rPr lang="en-US" sz="2400" kern="0" dirty="0">
                <a:latin typeface="DM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>
                <a:latin typeface="DM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early </a:t>
            </a:r>
            <a:r>
              <a:rPr lang="en-US" sz="2400" b="1" kern="0">
                <a:latin typeface="DM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initiated hypothermia </a:t>
            </a:r>
            <a:r>
              <a:rPr lang="en-US" sz="2400" kern="0" dirty="0">
                <a:latin typeface="DM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in OHCA patients with </a:t>
            </a:r>
            <a:r>
              <a:rPr lang="en-US" sz="2400" b="1" kern="0" dirty="0">
                <a:latin typeface="DM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initial shockable rhythm</a:t>
            </a:r>
            <a:r>
              <a:rPr lang="en-US" sz="2400" kern="0" dirty="0">
                <a:latin typeface="DM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on </a:t>
            </a:r>
            <a:r>
              <a:rPr lang="en-US" sz="2400" b="1" kern="0" dirty="0">
                <a:latin typeface="DM Sa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neurologic recovery.</a:t>
            </a:r>
            <a:endParaRPr lang="en-US" sz="2400" kern="0" dirty="0">
              <a:latin typeface="DM Sans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12CB427-36B6-875B-DC5D-3B409493E05A}"/>
              </a:ext>
            </a:extLst>
          </p:cNvPr>
          <p:cNvSpPr txBox="1"/>
          <p:nvPr/>
        </p:nvSpPr>
        <p:spPr>
          <a:xfrm>
            <a:off x="3843571" y="9821559"/>
            <a:ext cx="1483098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500" dirty="0" err="1">
                <a:latin typeface="DM Sans" pitchFamily="2" charset="0"/>
              </a:rPr>
              <a:t>Name</a:t>
            </a:r>
            <a:endParaRPr lang="sv-SE" sz="1500" dirty="0">
              <a:latin typeface="DM Sans" pitchFamily="2" charset="0"/>
            </a:endParaRPr>
          </a:p>
          <a:p>
            <a:r>
              <a:rPr lang="sv-SE" sz="1500" dirty="0">
                <a:latin typeface="DM Sans" pitchFamily="2" charset="0"/>
              </a:rPr>
              <a:t>Email adress</a:t>
            </a:r>
          </a:p>
          <a:p>
            <a:r>
              <a:rPr lang="sv-SE" sz="1500" dirty="0" err="1">
                <a:latin typeface="DM Sans" pitchFamily="2" charset="0"/>
              </a:rPr>
              <a:t>Phone</a:t>
            </a:r>
            <a:r>
              <a:rPr lang="sv-SE" sz="1500" dirty="0">
                <a:latin typeface="DM Sans" pitchFamily="2" charset="0"/>
              </a:rPr>
              <a:t> </a:t>
            </a:r>
            <a:r>
              <a:rPr lang="sv-SE" sz="1500" dirty="0" err="1">
                <a:latin typeface="DM Sans" pitchFamily="2" charset="0"/>
              </a:rPr>
              <a:t>number</a:t>
            </a:r>
            <a:endParaRPr lang="sv-SE" sz="1500" dirty="0">
              <a:latin typeface="DM Sans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EBB26D3-0DF5-973F-081A-3DF41F074A0F}"/>
              </a:ext>
            </a:extLst>
          </p:cNvPr>
          <p:cNvSpPr txBox="1"/>
          <p:nvPr/>
        </p:nvSpPr>
        <p:spPr>
          <a:xfrm>
            <a:off x="6536808" y="9821559"/>
            <a:ext cx="1483098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500" dirty="0" err="1">
                <a:latin typeface="DM Sans" pitchFamily="2" charset="0"/>
              </a:rPr>
              <a:t>Name</a:t>
            </a:r>
            <a:endParaRPr lang="sv-SE" sz="1500" dirty="0">
              <a:latin typeface="DM Sans" pitchFamily="2" charset="0"/>
            </a:endParaRPr>
          </a:p>
          <a:p>
            <a:r>
              <a:rPr lang="sv-SE" sz="1500" dirty="0">
                <a:latin typeface="DM Sans" pitchFamily="2" charset="0"/>
              </a:rPr>
              <a:t>Email adress</a:t>
            </a:r>
          </a:p>
          <a:p>
            <a:r>
              <a:rPr lang="sv-SE" sz="1500" dirty="0" err="1">
                <a:latin typeface="DM Sans" pitchFamily="2" charset="0"/>
              </a:rPr>
              <a:t>Phone</a:t>
            </a:r>
            <a:r>
              <a:rPr lang="sv-SE" sz="1500" dirty="0">
                <a:latin typeface="DM Sans" pitchFamily="2" charset="0"/>
              </a:rPr>
              <a:t> </a:t>
            </a:r>
            <a:r>
              <a:rPr lang="sv-SE" sz="1500" dirty="0" err="1">
                <a:latin typeface="DM Sans" pitchFamily="2" charset="0"/>
              </a:rPr>
              <a:t>number</a:t>
            </a:r>
            <a:endParaRPr lang="sv-SE" sz="1500" dirty="0">
              <a:latin typeface="DM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95308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2008</TotalTime>
  <Words>155</Words>
  <Application>Microsoft Office PowerPoint</Application>
  <PresentationFormat>Custom</PresentationFormat>
  <Paragraphs>30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Courier New</vt:lpstr>
      <vt:lpstr>DM Sans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Emelie Dillenbeck</dc:creator>
  <cp:lastModifiedBy>Emelie Dillenbeck</cp:lastModifiedBy>
  <cp:revision>3</cp:revision>
  <dcterms:created xsi:type="dcterms:W3CDTF">2023-10-09T13:11:03Z</dcterms:created>
  <dcterms:modified xsi:type="dcterms:W3CDTF">2023-11-12T20:19:52Z</dcterms:modified>
</cp:coreProperties>
</file>